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DC2B4-68D2-438A-AC82-316CE7BD3768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65128-F3AE-4CDD-A748-BD53CDB82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6515CD7-731F-4549-BFED-CBA1F0422C5F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585AA8B-6519-4B0F-AEC7-3BFEF1E26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0" y="3581400"/>
            <a:ext cx="2514600" cy="991562"/>
          </a:xfrm>
        </p:spPr>
        <p:txBody>
          <a:bodyPr/>
          <a:lstStyle/>
          <a:p>
            <a:r>
              <a:rPr lang="en-US" smtClean="0"/>
              <a:t>Mitosis</a:t>
            </a:r>
            <a:endParaRPr lang="en-US" dirty="0"/>
          </a:p>
        </p:txBody>
      </p:sp>
      <p:pic>
        <p:nvPicPr>
          <p:cNvPr id="11266" name="Picture 2" descr="During mitosis, the nuclear envelope disintegrates and the chromosomes line up in the metaphase pl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2857500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://www.marric.us/files/images/mitosi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57200"/>
            <a:ext cx="3200400" cy="262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Cells no longer in mitosis</a:t>
            </a:r>
          </a:p>
          <a:p>
            <a:r>
              <a:rPr lang="en-US" dirty="0" smtClean="0"/>
              <a:t>A contractile ring of </a:t>
            </a:r>
            <a:r>
              <a:rPr lang="en-US" dirty="0" err="1" smtClean="0"/>
              <a:t>actin</a:t>
            </a:r>
            <a:r>
              <a:rPr lang="en-US" dirty="0" smtClean="0"/>
              <a:t> filaments begins to pinch the equator of the cell – cleavage furrow forms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Microtubules reorganize into a new cytoskeleton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Cytokinesis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819400"/>
            <a:ext cx="2762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3225" y="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Cells go through a continual </a:t>
            </a:r>
            <a:r>
              <a:rPr lang="en-US" dirty="0" smtClean="0"/>
              <a:t>process </a:t>
            </a:r>
            <a:r>
              <a:rPr lang="en-US" dirty="0" smtClean="0"/>
              <a:t>of growth, repair, and division, collectively called </a:t>
            </a:r>
            <a:r>
              <a:rPr lang="en-US" dirty="0" smtClean="0"/>
              <a:t>the cell cycle</a:t>
            </a:r>
            <a:endParaRPr lang="en-US" dirty="0" smtClean="0"/>
          </a:p>
          <a:p>
            <a:r>
              <a:rPr lang="en-US" dirty="0" smtClean="0"/>
              <a:t>Mitosis is merely a small portion of the cell life-cycle</a:t>
            </a:r>
          </a:p>
          <a:p>
            <a:r>
              <a:rPr lang="en-US" dirty="0" smtClean="0"/>
              <a:t>Varies cell to cell, but most cells spend approximately 90% of their life in </a:t>
            </a:r>
            <a:r>
              <a:rPr lang="en-US" dirty="0" err="1" smtClean="0"/>
              <a:t>interphase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Cycle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7696200" cy="641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Begins with the G</a:t>
            </a:r>
            <a:r>
              <a:rPr lang="en-US" baseline="-25000" dirty="0" smtClean="0"/>
              <a:t>1 </a:t>
            </a:r>
            <a:r>
              <a:rPr lang="en-US" dirty="0" smtClean="0"/>
              <a:t>(stands for first gap) stage</a:t>
            </a:r>
          </a:p>
          <a:p>
            <a:r>
              <a:rPr lang="en-US" dirty="0" smtClean="0"/>
              <a:t>Proteins are created during this time, but DNA is not replicated</a:t>
            </a:r>
          </a:p>
          <a:p>
            <a:pPr lvl="1"/>
            <a:r>
              <a:rPr lang="en-US" dirty="0" smtClean="0"/>
              <a:t>Still in chromatin form</a:t>
            </a:r>
          </a:p>
          <a:p>
            <a:r>
              <a:rPr lang="en-US" dirty="0" smtClean="0"/>
              <a:t>Cell continues to grow in size</a:t>
            </a:r>
          </a:p>
          <a:p>
            <a:r>
              <a:rPr lang="en-US" dirty="0" smtClean="0"/>
              <a:t>Possible to stop during this phase, in a sort of stasis called G</a:t>
            </a:r>
            <a:r>
              <a:rPr lang="en-US" baseline="-25000" dirty="0" smtClean="0"/>
              <a:t>0</a:t>
            </a:r>
            <a:endParaRPr lang="en-US" dirty="0" smtClean="0"/>
          </a:p>
          <a:p>
            <a:r>
              <a:rPr lang="en-US" dirty="0" smtClean="0"/>
              <a:t>During this time, cells can become </a:t>
            </a:r>
            <a:r>
              <a:rPr lang="en-US" dirty="0" err="1" smtClean="0"/>
              <a:t>totipotent</a:t>
            </a:r>
            <a:endParaRPr lang="en-US" dirty="0" smtClean="0"/>
          </a:p>
          <a:p>
            <a:pPr lvl="1"/>
            <a:r>
              <a:rPr lang="en-US" dirty="0" smtClean="0"/>
              <a:t>Important concept in cloning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Interphase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r>
              <a:rPr lang="en-US" dirty="0" smtClean="0"/>
              <a:t>Neurons, muscle cells and other cells that are non-proliferating will stay in this phase for extended periods of time</a:t>
            </a:r>
          </a:p>
          <a:p>
            <a:r>
              <a:rPr lang="en-US" dirty="0" smtClean="0"/>
              <a:t>Next is S (synthesis) phase</a:t>
            </a:r>
          </a:p>
          <a:p>
            <a:r>
              <a:rPr lang="en-US" dirty="0" smtClean="0"/>
              <a:t>DNA is replicated </a:t>
            </a:r>
          </a:p>
          <a:p>
            <a:r>
              <a:rPr lang="en-US" dirty="0" smtClean="0"/>
              <a:t>Chromosomes are now made of two sister </a:t>
            </a:r>
            <a:r>
              <a:rPr lang="en-US" dirty="0" err="1" smtClean="0"/>
              <a:t>chromatids</a:t>
            </a:r>
            <a:r>
              <a:rPr lang="en-US" dirty="0" smtClean="0"/>
              <a:t> (identical copies of each other)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114800"/>
            <a:ext cx="30099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r>
              <a:rPr lang="en-US" dirty="0" smtClean="0"/>
              <a:t>Finally, cell enters G</a:t>
            </a:r>
            <a:r>
              <a:rPr lang="en-US" baseline="-25000" dirty="0" smtClean="0"/>
              <a:t>2</a:t>
            </a:r>
            <a:r>
              <a:rPr lang="en-US" dirty="0" smtClean="0"/>
              <a:t> (second gap) phase</a:t>
            </a:r>
          </a:p>
          <a:p>
            <a:r>
              <a:rPr lang="en-US" dirty="0" err="1" smtClean="0"/>
              <a:t>Cytoplasmic</a:t>
            </a:r>
            <a:r>
              <a:rPr lang="en-US" dirty="0" smtClean="0"/>
              <a:t> organelles are replicated</a:t>
            </a:r>
          </a:p>
          <a:p>
            <a:r>
              <a:rPr lang="en-US" dirty="0" smtClean="0"/>
              <a:t>Cell is now prepared to go through mitosis</a:t>
            </a:r>
          </a:p>
          <a:p>
            <a:r>
              <a:rPr lang="en-US" dirty="0" smtClean="0"/>
              <a:t>But, we ask, “why?”</a:t>
            </a:r>
          </a:p>
          <a:p>
            <a:r>
              <a:rPr lang="en-US" dirty="0" smtClean="0"/>
              <a:t>Compare surface area rate of change to volume rate of change</a:t>
            </a:r>
          </a:p>
          <a:p>
            <a:r>
              <a:rPr lang="en-US" dirty="0" smtClean="0"/>
              <a:t>Increased volume, increased number of organelles, increased demand for nutrients</a:t>
            </a:r>
          </a:p>
          <a:p>
            <a:r>
              <a:rPr lang="en-US" dirty="0" smtClean="0"/>
              <a:t>Membrane plays important role in absorption of nutrients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Broken into 4 (or 5!) distinct stages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Prophase</a:t>
            </a:r>
          </a:p>
          <a:p>
            <a:r>
              <a:rPr lang="en-US" dirty="0" smtClean="0"/>
              <a:t>Chromatin condenses and coils to the point where it is visible chromosomes, linked by </a:t>
            </a:r>
            <a:r>
              <a:rPr lang="en-US" dirty="0" err="1" smtClean="0"/>
              <a:t>centromere</a:t>
            </a:r>
            <a:endParaRPr lang="en-US" dirty="0" smtClean="0"/>
          </a:p>
          <a:p>
            <a:r>
              <a:rPr lang="en-US" dirty="0" smtClean="0"/>
              <a:t>Nuclear envelope dissolves</a:t>
            </a:r>
          </a:p>
          <a:p>
            <a:r>
              <a:rPr lang="en-US" dirty="0" smtClean="0"/>
              <a:t>Mitotic spindle forms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962400"/>
            <a:ext cx="2543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>
              <a:buNone/>
            </a:pPr>
            <a:r>
              <a:rPr lang="en-US" u="sng" dirty="0" err="1" smtClean="0"/>
              <a:t>Prometaphase</a:t>
            </a:r>
            <a:endParaRPr lang="en-US" u="sng" dirty="0" smtClean="0"/>
          </a:p>
          <a:p>
            <a:r>
              <a:rPr lang="en-US" dirty="0" smtClean="0"/>
              <a:t>Not really a distinct phase</a:t>
            </a:r>
          </a:p>
          <a:p>
            <a:r>
              <a:rPr lang="en-US" dirty="0" err="1" smtClean="0"/>
              <a:t>Kinetochores</a:t>
            </a:r>
            <a:r>
              <a:rPr lang="en-US" dirty="0" smtClean="0"/>
              <a:t> form around </a:t>
            </a:r>
            <a:r>
              <a:rPr lang="en-US" dirty="0" err="1" smtClean="0"/>
              <a:t>centromeres</a:t>
            </a:r>
            <a:r>
              <a:rPr lang="en-US" dirty="0" smtClean="0"/>
              <a:t>, some spindles attach 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Metaphase</a:t>
            </a:r>
          </a:p>
          <a:p>
            <a:r>
              <a:rPr lang="en-US" dirty="0" err="1" smtClean="0"/>
              <a:t>Centrosomes</a:t>
            </a:r>
            <a:r>
              <a:rPr lang="en-US" dirty="0" smtClean="0"/>
              <a:t> at opposite ends of cells (called poles)</a:t>
            </a:r>
          </a:p>
          <a:p>
            <a:r>
              <a:rPr lang="en-US" dirty="0" smtClean="0"/>
              <a:t>Chromosomes begin to line up at center of cell – forms metaphase plate</a:t>
            </a:r>
          </a:p>
          <a:p>
            <a:r>
              <a:rPr lang="en-US" dirty="0" err="1" smtClean="0"/>
              <a:t>Kinetochores</a:t>
            </a:r>
            <a:r>
              <a:rPr lang="en-US" dirty="0" smtClean="0"/>
              <a:t> point to opposite poles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1924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4225" y="5181600"/>
            <a:ext cx="20097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en-US" u="sng" dirty="0" smtClean="0"/>
              <a:t>Anaphase</a:t>
            </a:r>
          </a:p>
          <a:p>
            <a:r>
              <a:rPr lang="en-US" dirty="0" err="1" smtClean="0"/>
              <a:t>Centromeres</a:t>
            </a:r>
            <a:r>
              <a:rPr lang="en-US" dirty="0" smtClean="0"/>
              <a:t> separate, copied chromosomes move to opposite ends of cell</a:t>
            </a:r>
          </a:p>
          <a:p>
            <a:r>
              <a:rPr lang="en-US" dirty="0" smtClean="0"/>
              <a:t>Sister </a:t>
            </a:r>
            <a:r>
              <a:rPr lang="en-US" dirty="0" err="1" smtClean="0"/>
              <a:t>chromatids</a:t>
            </a:r>
            <a:r>
              <a:rPr lang="en-US" dirty="0" smtClean="0"/>
              <a:t> are now called</a:t>
            </a:r>
          </a:p>
          <a:p>
            <a:pPr>
              <a:buNone/>
            </a:pPr>
            <a:r>
              <a:rPr lang="en-US" dirty="0" smtClean="0"/>
              <a:t>daughter chromosome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err="1" smtClean="0"/>
              <a:t>Telophase</a:t>
            </a:r>
            <a:endParaRPr lang="en-US" u="sng" dirty="0" smtClean="0"/>
          </a:p>
          <a:p>
            <a:r>
              <a:rPr lang="en-US" dirty="0" smtClean="0"/>
              <a:t>Final stage of mitosis (not </a:t>
            </a:r>
            <a:r>
              <a:rPr lang="en-US" dirty="0" err="1" smtClean="0"/>
              <a:t>cytokinesis</a:t>
            </a:r>
            <a:r>
              <a:rPr lang="en-US" dirty="0" smtClean="0"/>
              <a:t>!)</a:t>
            </a:r>
          </a:p>
          <a:p>
            <a:r>
              <a:rPr lang="en-US" dirty="0" smtClean="0"/>
              <a:t>Daughter chromosomes at opposite poles</a:t>
            </a:r>
          </a:p>
          <a:p>
            <a:r>
              <a:rPr lang="en-US" dirty="0" smtClean="0"/>
              <a:t>Spindle fibers dissolve</a:t>
            </a:r>
          </a:p>
          <a:p>
            <a:r>
              <a:rPr lang="en-US" dirty="0" smtClean="0"/>
              <a:t>Nuclear membrane reforms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524000"/>
            <a:ext cx="18288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029200"/>
            <a:ext cx="233516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1697</TotalTime>
  <Words>361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Mitosis</vt:lpstr>
      <vt:lpstr>The Cell Cycle</vt:lpstr>
      <vt:lpstr>Slide 3</vt:lpstr>
      <vt:lpstr>Interphase</vt:lpstr>
      <vt:lpstr>Slide 5</vt:lpstr>
      <vt:lpstr>Slide 6</vt:lpstr>
      <vt:lpstr>Mitosis</vt:lpstr>
      <vt:lpstr>Slide 8</vt:lpstr>
      <vt:lpstr>Slide 9</vt:lpstr>
      <vt:lpstr>Cytokinesis</vt:lpstr>
    </vt:vector>
  </TitlesOfParts>
  <Company>ED18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Mitosis and Meiosis</dc:title>
  <dc:creator>ED18</dc:creator>
  <cp:lastModifiedBy>ED18</cp:lastModifiedBy>
  <cp:revision>39</cp:revision>
  <dcterms:created xsi:type="dcterms:W3CDTF">2010-10-13T00:34:39Z</dcterms:created>
  <dcterms:modified xsi:type="dcterms:W3CDTF">2011-09-11T20:22:28Z</dcterms:modified>
</cp:coreProperties>
</file>